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1127" r:id="rId2"/>
    <p:sldId id="1543" r:id="rId3"/>
    <p:sldId id="1546" r:id="rId4"/>
    <p:sldId id="1556" r:id="rId5"/>
    <p:sldId id="1557" r:id="rId6"/>
    <p:sldId id="1558" r:id="rId7"/>
    <p:sldId id="1544" r:id="rId8"/>
    <p:sldId id="1559" r:id="rId9"/>
    <p:sldId id="1560" r:id="rId10"/>
  </p:sldIdLst>
  <p:sldSz cx="12192000" cy="6858000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Godfrey" initials="EG" lastIdx="1" clrIdx="0">
    <p:extLst>
      <p:ext uri="{19B8F6BF-5375-455C-9EA6-DF929625EA0E}">
        <p15:presenceInfo xmlns:p15="http://schemas.microsoft.com/office/powerpoint/2012/main" userId="61aa7c48ee0e3d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044"/>
    <a:srgbClr val="0D0D0D"/>
    <a:srgbClr val="7864C8"/>
    <a:srgbClr val="222222"/>
    <a:srgbClr val="5F461E"/>
    <a:srgbClr val="7A2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AEF600-28FE-4BD3-86BD-200BEF802480}" v="761" dt="2022-07-09T23:11:02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Godfrey" userId="61aa7c48ee0e3db0" providerId="LiveId" clId="{9FAEF600-28FE-4BD3-86BD-200BEF802480}"/>
    <pc:docChg chg="undo custSel addSld delSld modSld sldOrd">
      <pc:chgData name="Ed Godfrey" userId="61aa7c48ee0e3db0" providerId="LiveId" clId="{9FAEF600-28FE-4BD3-86BD-200BEF802480}" dt="2022-07-09T23:11:08.044" v="1175" actId="47"/>
      <pc:docMkLst>
        <pc:docMk/>
      </pc:docMkLst>
      <pc:sldChg chg="modSp mod modAnim">
        <pc:chgData name="Ed Godfrey" userId="61aa7c48ee0e3db0" providerId="LiveId" clId="{9FAEF600-28FE-4BD3-86BD-200BEF802480}" dt="2022-07-09T22:53:58.250" v="236"/>
        <pc:sldMkLst>
          <pc:docMk/>
          <pc:sldMk cId="240912543" sldId="1543"/>
        </pc:sldMkLst>
        <pc:spChg chg="mod">
          <ac:chgData name="Ed Godfrey" userId="61aa7c48ee0e3db0" providerId="LiveId" clId="{9FAEF600-28FE-4BD3-86BD-200BEF802480}" dt="2022-07-09T22:53:08.130" v="218" actId="6549"/>
          <ac:spMkLst>
            <pc:docMk/>
            <pc:sldMk cId="240912543" sldId="1543"/>
            <ac:spMk id="2" creationId="{F08A2007-B9E6-48A8-9E5E-C98EDFD53C8F}"/>
          </ac:spMkLst>
        </pc:spChg>
        <pc:spChg chg="mod">
          <ac:chgData name="Ed Godfrey" userId="61aa7c48ee0e3db0" providerId="LiveId" clId="{9FAEF600-28FE-4BD3-86BD-200BEF802480}" dt="2022-07-09T22:44:38.679" v="18" actId="20577"/>
          <ac:spMkLst>
            <pc:docMk/>
            <pc:sldMk cId="240912543" sldId="1543"/>
            <ac:spMk id="3" creationId="{F6C638D0-C884-48CF-BE26-27EEF100FAF2}"/>
          </ac:spMkLst>
        </pc:spChg>
      </pc:sldChg>
      <pc:sldChg chg="modSp mod modAnim">
        <pc:chgData name="Ed Godfrey" userId="61aa7c48ee0e3db0" providerId="LiveId" clId="{9FAEF600-28FE-4BD3-86BD-200BEF802480}" dt="2022-07-09T23:09:36.637" v="1163"/>
        <pc:sldMkLst>
          <pc:docMk/>
          <pc:sldMk cId="1048927475" sldId="1544"/>
        </pc:sldMkLst>
        <pc:spChg chg="mod">
          <ac:chgData name="Ed Godfrey" userId="61aa7c48ee0e3db0" providerId="LiveId" clId="{9FAEF600-28FE-4BD3-86BD-200BEF802480}" dt="2022-07-09T23:09:26.540" v="1162" actId="113"/>
          <ac:spMkLst>
            <pc:docMk/>
            <pc:sldMk cId="1048927475" sldId="1544"/>
            <ac:spMk id="2" creationId="{F08A2007-B9E6-48A8-9E5E-C98EDFD53C8F}"/>
          </ac:spMkLst>
        </pc:spChg>
        <pc:spChg chg="mod">
          <ac:chgData name="Ed Godfrey" userId="61aa7c48ee0e3db0" providerId="LiveId" clId="{9FAEF600-28FE-4BD3-86BD-200BEF802480}" dt="2022-07-09T23:05:45.269" v="1115" actId="20577"/>
          <ac:spMkLst>
            <pc:docMk/>
            <pc:sldMk cId="1048927475" sldId="1544"/>
            <ac:spMk id="3" creationId="{F6C638D0-C884-48CF-BE26-27EEF100FAF2}"/>
          </ac:spMkLst>
        </pc:spChg>
      </pc:sldChg>
      <pc:sldChg chg="del">
        <pc:chgData name="Ed Godfrey" userId="61aa7c48ee0e3db0" providerId="LiveId" clId="{9FAEF600-28FE-4BD3-86BD-200BEF802480}" dt="2022-07-09T23:11:08.044" v="1175" actId="47"/>
        <pc:sldMkLst>
          <pc:docMk/>
          <pc:sldMk cId="2300254226" sldId="1545"/>
        </pc:sldMkLst>
      </pc:sldChg>
      <pc:sldChg chg="modSp mod ord modAnim">
        <pc:chgData name="Ed Godfrey" userId="61aa7c48ee0e3db0" providerId="LiveId" clId="{9FAEF600-28FE-4BD3-86BD-200BEF802480}" dt="2022-07-09T22:57:47.904" v="485"/>
        <pc:sldMkLst>
          <pc:docMk/>
          <pc:sldMk cId="2631000083" sldId="1546"/>
        </pc:sldMkLst>
        <pc:spChg chg="mod">
          <ac:chgData name="Ed Godfrey" userId="61aa7c48ee0e3db0" providerId="LiveId" clId="{9FAEF600-28FE-4BD3-86BD-200BEF802480}" dt="2022-07-09T22:57:39.965" v="484" actId="20577"/>
          <ac:spMkLst>
            <pc:docMk/>
            <pc:sldMk cId="2631000083" sldId="1546"/>
            <ac:spMk id="2" creationId="{F08A2007-B9E6-48A8-9E5E-C98EDFD53C8F}"/>
          </ac:spMkLst>
        </pc:spChg>
        <pc:spChg chg="mod">
          <ac:chgData name="Ed Godfrey" userId="61aa7c48ee0e3db0" providerId="LiveId" clId="{9FAEF600-28FE-4BD3-86BD-200BEF802480}" dt="2022-07-09T22:55:21.470" v="275" actId="11"/>
          <ac:spMkLst>
            <pc:docMk/>
            <pc:sldMk cId="2631000083" sldId="1546"/>
            <ac:spMk id="3" creationId="{F6C638D0-C884-48CF-BE26-27EEF100FAF2}"/>
          </ac:spMkLst>
        </pc:spChg>
      </pc:sldChg>
      <pc:sldChg chg="del">
        <pc:chgData name="Ed Godfrey" userId="61aa7c48ee0e3db0" providerId="LiveId" clId="{9FAEF600-28FE-4BD3-86BD-200BEF802480}" dt="2022-07-09T23:11:08.044" v="1175" actId="47"/>
        <pc:sldMkLst>
          <pc:docMk/>
          <pc:sldMk cId="887725949" sldId="1547"/>
        </pc:sldMkLst>
      </pc:sldChg>
      <pc:sldChg chg="del">
        <pc:chgData name="Ed Godfrey" userId="61aa7c48ee0e3db0" providerId="LiveId" clId="{9FAEF600-28FE-4BD3-86BD-200BEF802480}" dt="2022-07-09T23:11:08.044" v="1175" actId="47"/>
        <pc:sldMkLst>
          <pc:docMk/>
          <pc:sldMk cId="4147753601" sldId="1548"/>
        </pc:sldMkLst>
      </pc:sldChg>
      <pc:sldChg chg="del">
        <pc:chgData name="Ed Godfrey" userId="61aa7c48ee0e3db0" providerId="LiveId" clId="{9FAEF600-28FE-4BD3-86BD-200BEF802480}" dt="2022-07-09T23:11:08.044" v="1175" actId="47"/>
        <pc:sldMkLst>
          <pc:docMk/>
          <pc:sldMk cId="340440924" sldId="1549"/>
        </pc:sldMkLst>
      </pc:sldChg>
      <pc:sldChg chg="del">
        <pc:chgData name="Ed Godfrey" userId="61aa7c48ee0e3db0" providerId="LiveId" clId="{9FAEF600-28FE-4BD3-86BD-200BEF802480}" dt="2022-07-09T23:11:08.044" v="1175" actId="47"/>
        <pc:sldMkLst>
          <pc:docMk/>
          <pc:sldMk cId="1984826243" sldId="1550"/>
        </pc:sldMkLst>
      </pc:sldChg>
      <pc:sldChg chg="del">
        <pc:chgData name="Ed Godfrey" userId="61aa7c48ee0e3db0" providerId="LiveId" clId="{9FAEF600-28FE-4BD3-86BD-200BEF802480}" dt="2022-07-09T23:11:08.044" v="1175" actId="47"/>
        <pc:sldMkLst>
          <pc:docMk/>
          <pc:sldMk cId="173680" sldId="1551"/>
        </pc:sldMkLst>
      </pc:sldChg>
      <pc:sldChg chg="del">
        <pc:chgData name="Ed Godfrey" userId="61aa7c48ee0e3db0" providerId="LiveId" clId="{9FAEF600-28FE-4BD3-86BD-200BEF802480}" dt="2022-07-09T23:11:08.044" v="1175" actId="47"/>
        <pc:sldMkLst>
          <pc:docMk/>
          <pc:sldMk cId="3767400509" sldId="1552"/>
        </pc:sldMkLst>
      </pc:sldChg>
      <pc:sldChg chg="del">
        <pc:chgData name="Ed Godfrey" userId="61aa7c48ee0e3db0" providerId="LiveId" clId="{9FAEF600-28FE-4BD3-86BD-200BEF802480}" dt="2022-07-09T23:11:08.044" v="1175" actId="47"/>
        <pc:sldMkLst>
          <pc:docMk/>
          <pc:sldMk cId="2944965876" sldId="1553"/>
        </pc:sldMkLst>
      </pc:sldChg>
      <pc:sldChg chg="del">
        <pc:chgData name="Ed Godfrey" userId="61aa7c48ee0e3db0" providerId="LiveId" clId="{9FAEF600-28FE-4BD3-86BD-200BEF802480}" dt="2022-07-09T23:11:08.044" v="1175" actId="47"/>
        <pc:sldMkLst>
          <pc:docMk/>
          <pc:sldMk cId="1407737787" sldId="1554"/>
        </pc:sldMkLst>
      </pc:sldChg>
      <pc:sldChg chg="del">
        <pc:chgData name="Ed Godfrey" userId="61aa7c48ee0e3db0" providerId="LiveId" clId="{9FAEF600-28FE-4BD3-86BD-200BEF802480}" dt="2022-07-09T23:11:08.044" v="1175" actId="47"/>
        <pc:sldMkLst>
          <pc:docMk/>
          <pc:sldMk cId="197677247" sldId="1555"/>
        </pc:sldMkLst>
      </pc:sldChg>
      <pc:sldChg chg="delSp modSp add mod delAnim">
        <pc:chgData name="Ed Godfrey" userId="61aa7c48ee0e3db0" providerId="LiveId" clId="{9FAEF600-28FE-4BD3-86BD-200BEF802480}" dt="2022-07-09T22:59:26.426" v="504" actId="21"/>
        <pc:sldMkLst>
          <pc:docMk/>
          <pc:sldMk cId="889210692" sldId="1556"/>
        </pc:sldMkLst>
        <pc:spChg chg="del">
          <ac:chgData name="Ed Godfrey" userId="61aa7c48ee0e3db0" providerId="LiveId" clId="{9FAEF600-28FE-4BD3-86BD-200BEF802480}" dt="2022-07-09T22:59:26.426" v="504" actId="21"/>
          <ac:spMkLst>
            <pc:docMk/>
            <pc:sldMk cId="889210692" sldId="1556"/>
            <ac:spMk id="2" creationId="{F08A2007-B9E6-48A8-9E5E-C98EDFD53C8F}"/>
          </ac:spMkLst>
        </pc:spChg>
        <pc:spChg chg="mod">
          <ac:chgData name="Ed Godfrey" userId="61aa7c48ee0e3db0" providerId="LiveId" clId="{9FAEF600-28FE-4BD3-86BD-200BEF802480}" dt="2022-07-09T22:58:53.303" v="503" actId="6549"/>
          <ac:spMkLst>
            <pc:docMk/>
            <pc:sldMk cId="889210692" sldId="1556"/>
            <ac:spMk id="3" creationId="{F6C638D0-C884-48CF-BE26-27EEF100FAF2}"/>
          </ac:spMkLst>
        </pc:spChg>
      </pc:sldChg>
      <pc:sldChg chg="modSp add mod modAnim">
        <pc:chgData name="Ed Godfrey" userId="61aa7c48ee0e3db0" providerId="LiveId" clId="{9FAEF600-28FE-4BD3-86BD-200BEF802480}" dt="2022-07-09T23:01:56.324" v="757" actId="6549"/>
        <pc:sldMkLst>
          <pc:docMk/>
          <pc:sldMk cId="3461358255" sldId="1557"/>
        </pc:sldMkLst>
        <pc:spChg chg="mod">
          <ac:chgData name="Ed Godfrey" userId="61aa7c48ee0e3db0" providerId="LiveId" clId="{9FAEF600-28FE-4BD3-86BD-200BEF802480}" dt="2022-07-09T23:01:56.324" v="757" actId="6549"/>
          <ac:spMkLst>
            <pc:docMk/>
            <pc:sldMk cId="3461358255" sldId="1557"/>
            <ac:spMk id="2" creationId="{F08A2007-B9E6-48A8-9E5E-C98EDFD53C8F}"/>
          </ac:spMkLst>
        </pc:spChg>
        <pc:spChg chg="mod">
          <ac:chgData name="Ed Godfrey" userId="61aa7c48ee0e3db0" providerId="LiveId" clId="{9FAEF600-28FE-4BD3-86BD-200BEF802480}" dt="2022-07-09T22:59:48.401" v="527" actId="20577"/>
          <ac:spMkLst>
            <pc:docMk/>
            <pc:sldMk cId="3461358255" sldId="1557"/>
            <ac:spMk id="3" creationId="{F6C638D0-C884-48CF-BE26-27EEF100FAF2}"/>
          </ac:spMkLst>
        </pc:spChg>
      </pc:sldChg>
      <pc:sldChg chg="modSp add mod modAnim">
        <pc:chgData name="Ed Godfrey" userId="61aa7c48ee0e3db0" providerId="LiveId" clId="{9FAEF600-28FE-4BD3-86BD-200BEF802480}" dt="2022-07-09T23:04:53.498" v="1069" actId="6549"/>
        <pc:sldMkLst>
          <pc:docMk/>
          <pc:sldMk cId="665026452" sldId="1558"/>
        </pc:sldMkLst>
        <pc:spChg chg="mod">
          <ac:chgData name="Ed Godfrey" userId="61aa7c48ee0e3db0" providerId="LiveId" clId="{9FAEF600-28FE-4BD3-86BD-200BEF802480}" dt="2022-07-09T23:04:53.498" v="1069" actId="6549"/>
          <ac:spMkLst>
            <pc:docMk/>
            <pc:sldMk cId="665026452" sldId="1558"/>
            <ac:spMk id="2" creationId="{F08A2007-B9E6-48A8-9E5E-C98EDFD53C8F}"/>
          </ac:spMkLst>
        </pc:spChg>
        <pc:spChg chg="mod">
          <ac:chgData name="Ed Godfrey" userId="61aa7c48ee0e3db0" providerId="LiveId" clId="{9FAEF600-28FE-4BD3-86BD-200BEF802480}" dt="2022-07-09T23:02:30.051" v="781" actId="6549"/>
          <ac:spMkLst>
            <pc:docMk/>
            <pc:sldMk cId="665026452" sldId="1558"/>
            <ac:spMk id="3" creationId="{F6C638D0-C884-48CF-BE26-27EEF100FAF2}"/>
          </ac:spMkLst>
        </pc:spChg>
      </pc:sldChg>
      <pc:sldChg chg="modSp add mod">
        <pc:chgData name="Ed Godfrey" userId="61aa7c48ee0e3db0" providerId="LiveId" clId="{9FAEF600-28FE-4BD3-86BD-200BEF802480}" dt="2022-07-09T23:09:59.981" v="1173" actId="20577"/>
        <pc:sldMkLst>
          <pc:docMk/>
          <pc:sldMk cId="3303843404" sldId="1559"/>
        </pc:sldMkLst>
        <pc:spChg chg="mod">
          <ac:chgData name="Ed Godfrey" userId="61aa7c48ee0e3db0" providerId="LiveId" clId="{9FAEF600-28FE-4BD3-86BD-200BEF802480}" dt="2022-07-09T23:09:59.981" v="1173" actId="20577"/>
          <ac:spMkLst>
            <pc:docMk/>
            <pc:sldMk cId="3303843404" sldId="1559"/>
            <ac:spMk id="2" creationId="{F08A2007-B9E6-48A8-9E5E-C98EDFD53C8F}"/>
          </ac:spMkLst>
        </pc:spChg>
      </pc:sldChg>
      <pc:sldChg chg="add">
        <pc:chgData name="Ed Godfrey" userId="61aa7c48ee0e3db0" providerId="LiveId" clId="{9FAEF600-28FE-4BD3-86BD-200BEF802480}" dt="2022-07-09T23:11:02.378" v="1174"/>
        <pc:sldMkLst>
          <pc:docMk/>
          <pc:sldMk cId="4043719908" sldId="15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2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4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32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"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5861439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950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26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66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04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4CA-19F4-4771-B6A2-DA5C0742B220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0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0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3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0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5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0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7/9/2022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4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AA8F06-2798-4F2A-8DC9-8E009C9AC104}"/>
              </a:ext>
            </a:extLst>
          </p:cNvPr>
          <p:cNvSpPr txBox="1"/>
          <p:nvPr/>
        </p:nvSpPr>
        <p:spPr>
          <a:xfrm>
            <a:off x="94891" y="6281774"/>
            <a:ext cx="6688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July 10,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A43D7F-1163-853D-3582-400AC8803036}"/>
              </a:ext>
            </a:extLst>
          </p:cNvPr>
          <p:cNvSpPr txBox="1"/>
          <p:nvPr/>
        </p:nvSpPr>
        <p:spPr>
          <a:xfrm>
            <a:off x="94891" y="1647645"/>
            <a:ext cx="119734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The Darkness of Despair</a:t>
            </a:r>
          </a:p>
          <a:p>
            <a:pPr algn="ctr"/>
            <a:r>
              <a:rPr lang="en-US" sz="3600" dirty="0"/>
              <a:t>Psalm 88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2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chemeClr val="accent1"/>
                </a:solidFill>
              </a:rPr>
              <a:t>Heman</a:t>
            </a:r>
            <a:r>
              <a:rPr lang="en-US" sz="3600" b="1" dirty="0">
                <a:solidFill>
                  <a:schemeClr val="accent1"/>
                </a:solidFill>
              </a:rPr>
              <a:t> was Afflicted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52384"/>
            <a:ext cx="115906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this affliction?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suggest it was leprosy, a skin disease that would often lead to the numbness of limbs and extremities.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three occasions of mentioned in the Old Testament.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 Uzziah for sinning against the Lord’s Sanctuary – 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Chronicles 26:16-21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Elisha’s servant Gehazi for sinning against God’s Salvation – 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Kings 5:27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Moses’ sister Miriam for sinning against God’s Servant – 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 12:1-15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1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>
              <a:buClr>
                <a:srgbClr val="C00000"/>
              </a:buClr>
              <a:buSzPct val="100000"/>
              <a:buAutoNum type="romanUcPeriod"/>
            </a:pPr>
            <a:r>
              <a:rPr lang="en-US" sz="3600" b="1" dirty="0">
                <a:solidFill>
                  <a:schemeClr val="accent1"/>
                </a:solidFill>
              </a:rPr>
              <a:t>Futureless (1-7)</a:t>
            </a:r>
          </a:p>
          <a:p>
            <a:pPr marL="857250" indent="-857250">
              <a:buAutoNum type="romanUcPeriod"/>
            </a:pP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86482"/>
            <a:ext cx="11590636" cy="4135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indent="-7429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eriod"/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despondent cry (1)</a:t>
            </a:r>
          </a:p>
          <a:p>
            <a:pPr marL="742950" marR="0" indent="-7429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eriod"/>
            </a:pPr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despairing cry (2)</a:t>
            </a:r>
          </a:p>
          <a:p>
            <a:pPr marL="742950" marR="0" indent="-7429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eriod"/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desperate cry (3-7)</a:t>
            </a:r>
          </a:p>
          <a:p>
            <a:pPr marL="1200150" lvl="1" indent="-7429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 present weakness (3)</a:t>
            </a:r>
          </a:p>
          <a:p>
            <a:pPr marL="1200150" lvl="1" indent="-7429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 personal wretchedness (4-6)</a:t>
            </a:r>
          </a:p>
          <a:p>
            <a:pPr marL="1200150" lvl="1" indent="-7429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 past wrongfulness (7)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00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>
              <a:buClr>
                <a:srgbClr val="C00000"/>
              </a:buClr>
              <a:buSzPct val="100000"/>
              <a:buFont typeface="+mj-lt"/>
              <a:buAutoNum type="romanUcPeriod" startAt="2"/>
            </a:pPr>
            <a:r>
              <a:rPr lang="en-US" sz="3600" b="1" dirty="0">
                <a:solidFill>
                  <a:schemeClr val="accent1"/>
                </a:solidFill>
              </a:rPr>
              <a:t>Friendless (8)</a:t>
            </a:r>
          </a:p>
          <a:p>
            <a:pPr marL="857250" indent="-857250">
              <a:buAutoNum type="romanUcPeriod" startAt="2"/>
            </a:pP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1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>
              <a:buClr>
                <a:srgbClr val="C00000"/>
              </a:buClr>
              <a:buSzPct val="100000"/>
              <a:buFont typeface="+mj-lt"/>
              <a:buAutoNum type="romanUcPeriod" startAt="3"/>
            </a:pPr>
            <a:r>
              <a:rPr lang="en-US" sz="3600" b="1" dirty="0">
                <a:solidFill>
                  <a:schemeClr val="accent1"/>
                </a:solidFill>
              </a:rPr>
              <a:t>Foundationless (9-12)</a:t>
            </a:r>
          </a:p>
          <a:p>
            <a:pPr marL="857250" indent="-857250">
              <a:buAutoNum type="romanUcPeriod" startAt="3"/>
            </a:pP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86482"/>
            <a:ext cx="11590636" cy="3440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indent="-7429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eriod"/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 hopeless attitude (9)</a:t>
            </a:r>
          </a:p>
          <a:p>
            <a:pPr marL="742950" marR="0" indent="-7429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eriod"/>
            </a:pPr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 hopeless appeal (10-12)</a:t>
            </a:r>
          </a:p>
          <a:p>
            <a:pPr marL="1200150" lvl="1" indent="-7429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will tell of God’s power (10)</a:t>
            </a:r>
          </a:p>
          <a:p>
            <a:pPr marL="1200150" lvl="1" indent="-7429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will tell of God’s pity (11)</a:t>
            </a:r>
          </a:p>
          <a:p>
            <a:pPr marL="1200150" lvl="1" indent="-7429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will tell of God’s purity (12)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35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marL="857250" indent="-857250">
              <a:buClr>
                <a:srgbClr val="C00000"/>
              </a:buClr>
              <a:buSzPct val="100000"/>
              <a:buFont typeface="+mj-lt"/>
              <a:buAutoNum type="romanUcPeriod" startAt="4"/>
            </a:pPr>
            <a:r>
              <a:rPr lang="en-US" sz="3600" b="1" dirty="0">
                <a:solidFill>
                  <a:schemeClr val="accent1"/>
                </a:solidFill>
              </a:rPr>
              <a:t>Faithlessness (13-18)</a:t>
            </a:r>
          </a:p>
          <a:p>
            <a:pPr marL="857250" indent="-857250">
              <a:buAutoNum type="romanUcPeriod" startAt="4"/>
            </a:pP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86482"/>
            <a:ext cx="11590636" cy="3440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indent="-7429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eriod"/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feels forsaken (13-14)</a:t>
            </a:r>
          </a:p>
          <a:p>
            <a:pPr marL="1200150" lvl="1" indent="-7429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has no expectation for his prayers (13)</a:t>
            </a:r>
          </a:p>
          <a:p>
            <a:pPr marL="1200150" lvl="1" indent="-7429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has no explanation for his plight (14)</a:t>
            </a:r>
          </a:p>
          <a:p>
            <a:pPr marL="742950" marR="0" indent="-7429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eriod"/>
            </a:pPr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feels fearful (15-17)</a:t>
            </a:r>
          </a:p>
          <a:p>
            <a:pPr marL="742950" marR="0" indent="-7429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eriod"/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feels friendless (18)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2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Application – The problems of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52384"/>
            <a:ext cx="115906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appear to be: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Extreme, v. 6 - “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put me in the lowest pit.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Inexplicable, v. 6 - “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dark places.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Humiliating, v. 6 - “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depths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Severe, v. 7 - “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wrath has rested on me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Exhaustive, v. 7 - “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afflicted me with all Your waves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04892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Application – The problems of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52384"/>
            <a:ext cx="115906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Earthly afflictions really are:</a:t>
            </a:r>
          </a:p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Momentary and light – 2 Corinthians 4:17-18</a:t>
            </a:r>
          </a:p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work of God for our good in our lives – Romans 8:28</a:t>
            </a:r>
          </a:p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Intended to lift us – 2 Corinthians 12:10</a:t>
            </a:r>
          </a:p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gift of God’s love – 1 Peter 5:7</a:t>
            </a:r>
          </a:p>
          <a:p>
            <a:pPr marL="514350" marR="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exhaustive, but only partial – 2 Corinthians 12:9</a:t>
            </a:r>
          </a:p>
        </p:txBody>
      </p:sp>
    </p:spTree>
    <p:extLst>
      <p:ext uri="{BB962C8B-B14F-4D97-AF65-F5344CB8AC3E}">
        <p14:creationId xmlns:p14="http://schemas.microsoft.com/office/powerpoint/2010/main" val="330384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AA8F06-2798-4F2A-8DC9-8E009C9AC104}"/>
              </a:ext>
            </a:extLst>
          </p:cNvPr>
          <p:cNvSpPr txBox="1"/>
          <p:nvPr/>
        </p:nvSpPr>
        <p:spPr>
          <a:xfrm>
            <a:off x="94891" y="6281774"/>
            <a:ext cx="6688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July 10,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A43D7F-1163-853D-3582-400AC8803036}"/>
              </a:ext>
            </a:extLst>
          </p:cNvPr>
          <p:cNvSpPr txBox="1"/>
          <p:nvPr/>
        </p:nvSpPr>
        <p:spPr>
          <a:xfrm>
            <a:off x="94891" y="1647645"/>
            <a:ext cx="119734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The Darkness of Despair</a:t>
            </a:r>
          </a:p>
          <a:p>
            <a:pPr algn="ctr"/>
            <a:r>
              <a:rPr lang="en-US" sz="3600" dirty="0"/>
              <a:t>Psalm 88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19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15053</TotalTime>
  <Words>374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Godfrey</dc:creator>
  <cp:lastModifiedBy>Ed Godfrey</cp:lastModifiedBy>
  <cp:revision>306</cp:revision>
  <cp:lastPrinted>2020-05-22T15:03:41Z</cp:lastPrinted>
  <dcterms:created xsi:type="dcterms:W3CDTF">2019-06-22T19:37:39Z</dcterms:created>
  <dcterms:modified xsi:type="dcterms:W3CDTF">2022-07-09T23:11:11Z</dcterms:modified>
</cp:coreProperties>
</file>